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Noto Sans JP Heavy" panose="020B0600070205080204" charset="-128"/>
      <p:regular r:id="rId15"/>
    </p:embeddedFont>
    <p:embeddedFont>
      <p:font typeface="ZEN角ゴシックNEW Bold" panose="020B0600070205080204" charset="-128"/>
      <p:regular r:id="rId16"/>
    </p:embeddedFont>
    <p:embeddedFont>
      <p:font typeface="モトヤゴシック w Bold" panose="020B0600070205080204" charset="-128"/>
      <p:regular r:id="rId17"/>
    </p:embeddedFont>
    <p:embeddedFont>
      <p:font typeface="モトヤゴシック w Medium" panose="020B0600070205080204" charset="-128"/>
      <p:regular r:id="rId18"/>
    </p:embeddedFont>
    <p:embeddedFont>
      <p:font typeface="ロダン EB" panose="020B0600070205080204" charset="-128"/>
      <p:regular r:id="rId19"/>
    </p:embeddedFont>
    <p:embeddedFont>
      <p:font typeface="League Spartan" panose="020B060007020508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EEDC"/>
    <a:srgbClr val="54A3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77" y="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3C8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190100" y="3946314"/>
            <a:ext cx="9907797" cy="19845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174"/>
              </a:lnSpc>
            </a:pPr>
            <a:r>
              <a:rPr lang="en-US" sz="13200" dirty="0">
                <a:solidFill>
                  <a:srgbClr val="FFFFFF"/>
                </a:solidFill>
                <a:effectLst>
                  <a:outerShdw blurRad="25400" dist="114300" dir="2700000" algn="tl" rotWithShape="0">
                    <a:srgbClr val="54A3BF">
                      <a:alpha val="58000"/>
                    </a:srgbClr>
                  </a:outerShdw>
                </a:effectLst>
                <a:ea typeface="ロダン EB"/>
              </a:rPr>
              <a:t>レコレコ</a:t>
            </a:r>
            <a:endParaRPr lang="en-US" sz="13149" dirty="0">
              <a:solidFill>
                <a:srgbClr val="FFFFFF"/>
              </a:solidFill>
              <a:effectLst>
                <a:outerShdw blurRad="25400" dist="114300" dir="2700000" algn="tl" rotWithShape="0">
                  <a:srgbClr val="54A3BF">
                    <a:alpha val="58000"/>
                  </a:srgbClr>
                </a:outerShdw>
              </a:effectLst>
              <a:ea typeface="ロダン EB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6743690" y="6690464"/>
            <a:ext cx="4800619" cy="952849"/>
            <a:chOff x="0" y="0"/>
            <a:chExt cx="6400826" cy="1270465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6400826" cy="1270465"/>
              <a:chOff x="0" y="0"/>
              <a:chExt cx="1482016" cy="294157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1482016" cy="294157"/>
              </a:xfrm>
              <a:custGeom>
                <a:avLst/>
                <a:gdLst/>
                <a:ahLst/>
                <a:cxnLst/>
                <a:rect l="l" t="t" r="r" b="b"/>
                <a:pathLst>
                  <a:path w="1482016" h="294157">
                    <a:moveTo>
                      <a:pt x="147079" y="0"/>
                    </a:moveTo>
                    <a:lnTo>
                      <a:pt x="1334938" y="0"/>
                    </a:lnTo>
                    <a:cubicBezTo>
                      <a:pt x="1373945" y="0"/>
                      <a:pt x="1411355" y="15496"/>
                      <a:pt x="1438938" y="43078"/>
                    </a:cubicBezTo>
                    <a:cubicBezTo>
                      <a:pt x="1466521" y="70661"/>
                      <a:pt x="1482016" y="108071"/>
                      <a:pt x="1482016" y="147079"/>
                    </a:cubicBezTo>
                    <a:lnTo>
                      <a:pt x="1482016" y="147079"/>
                    </a:lnTo>
                    <a:cubicBezTo>
                      <a:pt x="1482016" y="186086"/>
                      <a:pt x="1466521" y="223496"/>
                      <a:pt x="1438938" y="251079"/>
                    </a:cubicBezTo>
                    <a:cubicBezTo>
                      <a:pt x="1411355" y="278662"/>
                      <a:pt x="1373945" y="294157"/>
                      <a:pt x="1334938" y="294157"/>
                    </a:cubicBezTo>
                    <a:lnTo>
                      <a:pt x="147079" y="294157"/>
                    </a:lnTo>
                    <a:cubicBezTo>
                      <a:pt x="108071" y="294157"/>
                      <a:pt x="70661" y="278662"/>
                      <a:pt x="43078" y="251079"/>
                    </a:cubicBezTo>
                    <a:cubicBezTo>
                      <a:pt x="15496" y="223496"/>
                      <a:pt x="0" y="186086"/>
                      <a:pt x="0" y="147079"/>
                    </a:cubicBezTo>
                    <a:lnTo>
                      <a:pt x="0" y="147079"/>
                    </a:lnTo>
                    <a:cubicBezTo>
                      <a:pt x="0" y="108071"/>
                      <a:pt x="15496" y="70661"/>
                      <a:pt x="43078" y="43078"/>
                    </a:cubicBezTo>
                    <a:cubicBezTo>
                      <a:pt x="70661" y="15496"/>
                      <a:pt x="108071" y="0"/>
                      <a:pt x="147079" y="0"/>
                    </a:cubicBezTo>
                    <a:close/>
                  </a:path>
                </a:pathLst>
              </a:custGeom>
              <a:solidFill>
                <a:srgbClr val="35AFDB"/>
              </a:solidFill>
              <a:ln cap="rnd">
                <a:noFill/>
                <a:prstDash val="solid"/>
                <a:round/>
              </a:ln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0" y="-190500"/>
                <a:ext cx="1482016" cy="484657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377"/>
                  </a:lnSpc>
                </a:pPr>
                <a:endParaRPr dirty="0"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956963" y="223846"/>
              <a:ext cx="4486896" cy="6739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461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FFFFFF"/>
                  </a:solidFill>
                  <a:latin typeface="モトヤゴシック w Medium"/>
                </a:rPr>
                <a:t>WAC</a:t>
              </a:r>
            </a:p>
          </p:txBody>
        </p:sp>
      </p:grpSp>
      <p:sp>
        <p:nvSpPr>
          <p:cNvPr id="8" name="Freeform 8"/>
          <p:cNvSpPr/>
          <p:nvPr/>
        </p:nvSpPr>
        <p:spPr>
          <a:xfrm>
            <a:off x="15821924" y="3250954"/>
            <a:ext cx="3439510" cy="3439510"/>
          </a:xfrm>
          <a:custGeom>
            <a:avLst/>
            <a:gdLst/>
            <a:ahLst/>
            <a:cxnLst/>
            <a:rect l="l" t="t" r="r" b="b"/>
            <a:pathLst>
              <a:path w="3439510" h="3439510">
                <a:moveTo>
                  <a:pt x="0" y="0"/>
                </a:moveTo>
                <a:lnTo>
                  <a:pt x="3439510" y="0"/>
                </a:lnTo>
                <a:lnTo>
                  <a:pt x="3439510" y="3439510"/>
                </a:lnTo>
                <a:lnTo>
                  <a:pt x="0" y="34395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9" name="Freeform 9"/>
          <p:cNvSpPr/>
          <p:nvPr/>
        </p:nvSpPr>
        <p:spPr>
          <a:xfrm>
            <a:off x="14198129" y="-401164"/>
            <a:ext cx="3711857" cy="2909168"/>
          </a:xfrm>
          <a:custGeom>
            <a:avLst/>
            <a:gdLst/>
            <a:ahLst/>
            <a:cxnLst/>
            <a:rect l="l" t="t" r="r" b="b"/>
            <a:pathLst>
              <a:path w="3711857" h="2909168">
                <a:moveTo>
                  <a:pt x="0" y="0"/>
                </a:moveTo>
                <a:lnTo>
                  <a:pt x="3711857" y="0"/>
                </a:lnTo>
                <a:lnTo>
                  <a:pt x="3711857" y="2909168"/>
                </a:lnTo>
                <a:lnTo>
                  <a:pt x="0" y="29091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0" name="Freeform 10"/>
          <p:cNvSpPr/>
          <p:nvPr/>
        </p:nvSpPr>
        <p:spPr>
          <a:xfrm>
            <a:off x="13763558" y="7622502"/>
            <a:ext cx="4580998" cy="3271596"/>
          </a:xfrm>
          <a:custGeom>
            <a:avLst/>
            <a:gdLst/>
            <a:ahLst/>
            <a:cxnLst/>
            <a:rect l="l" t="t" r="r" b="b"/>
            <a:pathLst>
              <a:path w="4580998" h="3271596">
                <a:moveTo>
                  <a:pt x="0" y="0"/>
                </a:moveTo>
                <a:lnTo>
                  <a:pt x="4580999" y="0"/>
                </a:lnTo>
                <a:lnTo>
                  <a:pt x="4580999" y="3271596"/>
                </a:lnTo>
                <a:lnTo>
                  <a:pt x="0" y="32715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1" name="Freeform 11"/>
          <p:cNvSpPr/>
          <p:nvPr/>
        </p:nvSpPr>
        <p:spPr>
          <a:xfrm>
            <a:off x="0" y="4008665"/>
            <a:ext cx="4580998" cy="3271596"/>
          </a:xfrm>
          <a:custGeom>
            <a:avLst/>
            <a:gdLst/>
            <a:ahLst/>
            <a:cxnLst/>
            <a:rect l="l" t="t" r="r" b="b"/>
            <a:pathLst>
              <a:path w="4580998" h="3271596">
                <a:moveTo>
                  <a:pt x="0" y="0"/>
                </a:moveTo>
                <a:lnTo>
                  <a:pt x="4580998" y="0"/>
                </a:lnTo>
                <a:lnTo>
                  <a:pt x="4580998" y="3271597"/>
                </a:lnTo>
                <a:lnTo>
                  <a:pt x="0" y="327159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2" name="Freeform 12"/>
          <p:cNvSpPr/>
          <p:nvPr/>
        </p:nvSpPr>
        <p:spPr>
          <a:xfrm>
            <a:off x="-623298" y="-401164"/>
            <a:ext cx="3303996" cy="3303996"/>
          </a:xfrm>
          <a:custGeom>
            <a:avLst/>
            <a:gdLst/>
            <a:ahLst/>
            <a:cxnLst/>
            <a:rect l="l" t="t" r="r" b="b"/>
            <a:pathLst>
              <a:path w="3303996" h="3303996">
                <a:moveTo>
                  <a:pt x="0" y="0"/>
                </a:moveTo>
                <a:lnTo>
                  <a:pt x="3303996" y="0"/>
                </a:lnTo>
                <a:lnTo>
                  <a:pt x="3303996" y="3303997"/>
                </a:lnTo>
                <a:lnTo>
                  <a:pt x="0" y="33039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3" name="Freeform 13"/>
          <p:cNvSpPr/>
          <p:nvPr/>
        </p:nvSpPr>
        <p:spPr>
          <a:xfrm>
            <a:off x="-1031158" y="7803716"/>
            <a:ext cx="3711857" cy="2909168"/>
          </a:xfrm>
          <a:custGeom>
            <a:avLst/>
            <a:gdLst/>
            <a:ahLst/>
            <a:cxnLst/>
            <a:rect l="l" t="t" r="r" b="b"/>
            <a:pathLst>
              <a:path w="3711857" h="2909168">
                <a:moveTo>
                  <a:pt x="0" y="0"/>
                </a:moveTo>
                <a:lnTo>
                  <a:pt x="3711856" y="0"/>
                </a:lnTo>
                <a:lnTo>
                  <a:pt x="3711856" y="2909168"/>
                </a:lnTo>
                <a:lnTo>
                  <a:pt x="0" y="29091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4" name="Freeform 14"/>
          <p:cNvSpPr/>
          <p:nvPr/>
        </p:nvSpPr>
        <p:spPr>
          <a:xfrm>
            <a:off x="11022766" y="7389110"/>
            <a:ext cx="521544" cy="753585"/>
          </a:xfrm>
          <a:custGeom>
            <a:avLst/>
            <a:gdLst/>
            <a:ahLst/>
            <a:cxnLst/>
            <a:rect l="l" t="t" r="r" b="b"/>
            <a:pathLst>
              <a:path w="521544" h="753585">
                <a:moveTo>
                  <a:pt x="0" y="0"/>
                </a:moveTo>
                <a:lnTo>
                  <a:pt x="521544" y="0"/>
                </a:lnTo>
                <a:lnTo>
                  <a:pt x="521544" y="753585"/>
                </a:lnTo>
                <a:lnTo>
                  <a:pt x="0" y="75358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15" name="TextBox 15"/>
          <p:cNvSpPr txBox="1"/>
          <p:nvPr/>
        </p:nvSpPr>
        <p:spPr>
          <a:xfrm>
            <a:off x="6721949" y="2781299"/>
            <a:ext cx="4822360" cy="3600625"/>
          </a:xfrm>
          <a:prstGeom prst="rect">
            <a:avLst/>
          </a:prstGeom>
        </p:spPr>
        <p:txBody>
          <a:bodyPr lIns="0" tIns="0" rIns="0" bIns="0" rtlCol="0" anchor="t">
            <a:prstTxWarp prst="textArchUp">
              <a:avLst/>
            </a:prstTxWarp>
            <a:spAutoFit/>
          </a:bodyPr>
          <a:lstStyle/>
          <a:p>
            <a:pPr algn="ctr">
              <a:lnSpc>
                <a:spcPts val="4917"/>
              </a:lnSpc>
            </a:pPr>
            <a:r>
              <a:rPr lang="en-US" sz="4000" spc="519" dirty="0">
                <a:solidFill>
                  <a:srgbClr val="545454"/>
                </a:solidFill>
                <a:latin typeface="モトヤゴシック w Bold"/>
              </a:rPr>
              <a:t>PRESENTATION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8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8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8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8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8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8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2758910" h="7004177">
                <a:moveTo>
                  <a:pt x="0" y="0"/>
                </a:moveTo>
                <a:lnTo>
                  <a:pt x="12758910" y="0"/>
                </a:lnTo>
                <a:lnTo>
                  <a:pt x="12758910" y="7004176"/>
                </a:lnTo>
                <a:lnTo>
                  <a:pt x="0" y="7004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レコーディング 2024-06-26 101957">
            <a:hlinkClick r:id="" action="ppaction://media"/>
            <a:extLst>
              <a:ext uri="{FF2B5EF4-FFF2-40B4-BE49-F238E27FC236}">
                <a16:creationId xmlns:a16="http://schemas.microsoft.com/office/drawing/2014/main" id="{423EC314-816C-4762-C536-1397B24514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8331666" cy="10261670"/>
          </a:xfrm>
          <a:prstGeom prst="rect">
            <a:avLst/>
          </a:prstGeom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947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0269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209197" y="1028700"/>
            <a:ext cx="8647765" cy="1194521"/>
            <a:chOff x="0" y="0"/>
            <a:chExt cx="11530353" cy="1592695"/>
          </a:xfrm>
        </p:grpSpPr>
        <p:sp>
          <p:nvSpPr>
            <p:cNvPr id="3" name="TextBox 3"/>
            <p:cNvSpPr txBox="1"/>
            <p:nvPr/>
          </p:nvSpPr>
          <p:spPr>
            <a:xfrm>
              <a:off x="2337573" y="355657"/>
              <a:ext cx="9192780" cy="805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pc="540" dirty="0">
                  <a:solidFill>
                    <a:srgbClr val="545454"/>
                  </a:solidFill>
                  <a:ea typeface="Noto Sans JP Heavy"/>
                </a:rPr>
                <a:t>チーム名</a:t>
              </a:r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55241" y="0"/>
              <a:ext cx="1592695" cy="1592695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35AFDB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43013" tIns="43013" rIns="43013" bIns="43013" rtlCol="0" anchor="ctr"/>
              <a:lstStyle/>
              <a:p>
                <a:pPr algn="ctr">
                  <a:lnSpc>
                    <a:spcPts val="2659"/>
                  </a:lnSpc>
                </a:pPr>
                <a:endParaRPr dirty="0"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0" y="438432"/>
              <a:ext cx="1703177" cy="7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 u="none" spc="359" dirty="0">
                  <a:solidFill>
                    <a:srgbClr val="DFE8E1"/>
                  </a:solidFill>
                  <a:latin typeface="League Spartan"/>
                </a:rPr>
                <a:t>01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209197" y="2787470"/>
            <a:ext cx="9242153" cy="1194521"/>
            <a:chOff x="0" y="0"/>
            <a:chExt cx="12322871" cy="1592695"/>
          </a:xfrm>
        </p:grpSpPr>
        <p:sp>
          <p:nvSpPr>
            <p:cNvPr id="9" name="TextBox 9"/>
            <p:cNvSpPr txBox="1"/>
            <p:nvPr/>
          </p:nvSpPr>
          <p:spPr>
            <a:xfrm>
              <a:off x="2337573" y="355657"/>
              <a:ext cx="9985298" cy="805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pc="540" dirty="0">
                  <a:solidFill>
                    <a:srgbClr val="545454"/>
                  </a:solidFill>
                  <a:ea typeface="Noto Sans JP Heavy"/>
                </a:rPr>
                <a:t>アプリ紹介</a:t>
              </a:r>
            </a:p>
          </p:txBody>
        </p:sp>
        <p:grpSp>
          <p:nvGrpSpPr>
            <p:cNvPr id="10" name="Group 10"/>
            <p:cNvGrpSpPr/>
            <p:nvPr/>
          </p:nvGrpSpPr>
          <p:grpSpPr>
            <a:xfrm>
              <a:off x="55241" y="0"/>
              <a:ext cx="1592695" cy="1592695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35AFDB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43013" tIns="43013" rIns="43013" bIns="43013" rtlCol="0" anchor="ctr"/>
              <a:lstStyle/>
              <a:p>
                <a:pPr algn="ctr">
                  <a:lnSpc>
                    <a:spcPts val="2659"/>
                  </a:lnSpc>
                </a:pPr>
                <a:endParaRPr dirty="0"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0" y="438432"/>
              <a:ext cx="1703177" cy="7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 u="none" spc="359" dirty="0">
                  <a:solidFill>
                    <a:srgbClr val="DFE8E1"/>
                  </a:solidFill>
                  <a:latin typeface="League Spartan"/>
                </a:rPr>
                <a:t>02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209197" y="4546239"/>
            <a:ext cx="10217249" cy="1194521"/>
            <a:chOff x="0" y="0"/>
            <a:chExt cx="13622999" cy="1592695"/>
          </a:xfrm>
        </p:grpSpPr>
        <p:sp>
          <p:nvSpPr>
            <p:cNvPr id="15" name="TextBox 15"/>
            <p:cNvSpPr txBox="1"/>
            <p:nvPr/>
          </p:nvSpPr>
          <p:spPr>
            <a:xfrm>
              <a:off x="2337573" y="355657"/>
              <a:ext cx="11285426" cy="805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pc="540" dirty="0">
                  <a:solidFill>
                    <a:srgbClr val="545454"/>
                  </a:solidFill>
                  <a:ea typeface="Noto Sans JP Heavy"/>
                </a:rPr>
                <a:t>課題解決とその結果</a:t>
              </a:r>
            </a:p>
          </p:txBody>
        </p:sp>
        <p:grpSp>
          <p:nvGrpSpPr>
            <p:cNvPr id="16" name="Group 16"/>
            <p:cNvGrpSpPr/>
            <p:nvPr/>
          </p:nvGrpSpPr>
          <p:grpSpPr>
            <a:xfrm>
              <a:off x="55241" y="0"/>
              <a:ext cx="1592695" cy="1592695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35AFDB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43013" tIns="43013" rIns="43013" bIns="43013" rtlCol="0" anchor="ctr"/>
              <a:lstStyle/>
              <a:p>
                <a:pPr algn="ctr">
                  <a:lnSpc>
                    <a:spcPts val="2659"/>
                  </a:lnSpc>
                </a:pPr>
                <a:endParaRPr dirty="0"/>
              </a:p>
            </p:txBody>
          </p:sp>
        </p:grpSp>
        <p:sp>
          <p:nvSpPr>
            <p:cNvPr id="19" name="TextBox 19"/>
            <p:cNvSpPr txBox="1"/>
            <p:nvPr/>
          </p:nvSpPr>
          <p:spPr>
            <a:xfrm>
              <a:off x="0" y="438432"/>
              <a:ext cx="1703177" cy="7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 u="none" spc="359" dirty="0">
                  <a:solidFill>
                    <a:srgbClr val="DFE8E1"/>
                  </a:solidFill>
                  <a:latin typeface="League Spartan"/>
                </a:rPr>
                <a:t>03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8209197" y="6302736"/>
            <a:ext cx="9018191" cy="1194521"/>
            <a:chOff x="0" y="0"/>
            <a:chExt cx="12024255" cy="1592695"/>
          </a:xfrm>
        </p:grpSpPr>
        <p:sp>
          <p:nvSpPr>
            <p:cNvPr id="21" name="TextBox 21"/>
            <p:cNvSpPr txBox="1"/>
            <p:nvPr/>
          </p:nvSpPr>
          <p:spPr>
            <a:xfrm>
              <a:off x="2337573" y="355657"/>
              <a:ext cx="9686682" cy="805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pc="540" dirty="0">
                  <a:solidFill>
                    <a:srgbClr val="545454"/>
                  </a:solidFill>
                  <a:ea typeface="Noto Sans JP Heavy"/>
                </a:rPr>
                <a:t>個人成果発表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>
              <a:off x="55241" y="0"/>
              <a:ext cx="1592695" cy="1592695"/>
              <a:chOff x="0" y="0"/>
              <a:chExt cx="812800" cy="8128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35AFDB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24" name="TextBox 24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43013" tIns="43013" rIns="43013" bIns="43013" rtlCol="0" anchor="ctr"/>
              <a:lstStyle/>
              <a:p>
                <a:pPr algn="ctr">
                  <a:lnSpc>
                    <a:spcPts val="2659"/>
                  </a:lnSpc>
                </a:pPr>
                <a:endParaRPr dirty="0"/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0" y="438432"/>
              <a:ext cx="1703177" cy="7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 u="none" spc="359" dirty="0">
                  <a:solidFill>
                    <a:srgbClr val="DFE8E1"/>
                  </a:solidFill>
                  <a:latin typeface="League Spartan"/>
                </a:rPr>
                <a:t>04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8209197" y="8063779"/>
            <a:ext cx="7819133" cy="1194521"/>
            <a:chOff x="0" y="0"/>
            <a:chExt cx="10425511" cy="1592695"/>
          </a:xfrm>
        </p:grpSpPr>
        <p:sp>
          <p:nvSpPr>
            <p:cNvPr id="27" name="TextBox 27"/>
            <p:cNvSpPr txBox="1"/>
            <p:nvPr/>
          </p:nvSpPr>
          <p:spPr>
            <a:xfrm>
              <a:off x="2337573" y="355657"/>
              <a:ext cx="8087937" cy="805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pc="540" dirty="0">
                  <a:solidFill>
                    <a:srgbClr val="545454"/>
                  </a:solidFill>
                  <a:ea typeface="Noto Sans JP Heavy"/>
                </a:rPr>
                <a:t>今後の目標</a:t>
              </a:r>
            </a:p>
          </p:txBody>
        </p:sp>
        <p:grpSp>
          <p:nvGrpSpPr>
            <p:cNvPr id="28" name="Group 28"/>
            <p:cNvGrpSpPr/>
            <p:nvPr/>
          </p:nvGrpSpPr>
          <p:grpSpPr>
            <a:xfrm>
              <a:off x="55241" y="0"/>
              <a:ext cx="1592695" cy="1592695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35AFDB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30" name="TextBox 30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43013" tIns="43013" rIns="43013" bIns="43013" rtlCol="0" anchor="ctr"/>
              <a:lstStyle/>
              <a:p>
                <a:pPr algn="ctr">
                  <a:lnSpc>
                    <a:spcPts val="2659"/>
                  </a:lnSpc>
                </a:pPr>
                <a:endParaRPr dirty="0"/>
              </a:p>
            </p:txBody>
          </p:sp>
        </p:grpSp>
        <p:sp>
          <p:nvSpPr>
            <p:cNvPr id="31" name="TextBox 31"/>
            <p:cNvSpPr txBox="1"/>
            <p:nvPr/>
          </p:nvSpPr>
          <p:spPr>
            <a:xfrm>
              <a:off x="0" y="438432"/>
              <a:ext cx="1703177" cy="7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 u="none" spc="359" dirty="0">
                  <a:solidFill>
                    <a:srgbClr val="DFE8E1"/>
                  </a:solidFill>
                  <a:latin typeface="League Spartan"/>
                </a:rPr>
                <a:t>05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0" y="0"/>
            <a:ext cx="6575918" cy="10287000"/>
            <a:chOff x="0" y="0"/>
            <a:chExt cx="1731929" cy="2709333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731929" cy="2709333"/>
            </a:xfrm>
            <a:custGeom>
              <a:avLst/>
              <a:gdLst/>
              <a:ahLst/>
              <a:cxnLst/>
              <a:rect l="l" t="t" r="r" b="b"/>
              <a:pathLst>
                <a:path w="1731929" h="2709333">
                  <a:moveTo>
                    <a:pt x="0" y="0"/>
                  </a:moveTo>
                  <a:lnTo>
                    <a:pt x="1731929" y="0"/>
                  </a:lnTo>
                  <a:lnTo>
                    <a:pt x="173192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4A3B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228600"/>
              <a:ext cx="1731929" cy="29379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 dirty="0"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349140" y="1028700"/>
            <a:ext cx="4437086" cy="1050192"/>
            <a:chOff x="0" y="0"/>
            <a:chExt cx="5916115" cy="1400256"/>
          </a:xfrm>
        </p:grpSpPr>
        <p:sp>
          <p:nvSpPr>
            <p:cNvPr id="36" name="TextBox 36"/>
            <p:cNvSpPr txBox="1"/>
            <p:nvPr/>
          </p:nvSpPr>
          <p:spPr>
            <a:xfrm>
              <a:off x="322478" y="-1760"/>
              <a:ext cx="5593637" cy="12894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119"/>
                </a:lnSpc>
              </a:pPr>
              <a:r>
                <a:rPr lang="en-US" sz="5799" spc="1739" dirty="0">
                  <a:solidFill>
                    <a:srgbClr val="FFFFFF"/>
                  </a:solidFill>
                  <a:ea typeface="Noto Sans JP Heavy"/>
                </a:rPr>
                <a:t>目次</a:t>
              </a:r>
            </a:p>
          </p:txBody>
        </p:sp>
        <p:sp>
          <p:nvSpPr>
            <p:cNvPr id="37" name="Freeform 37"/>
            <p:cNvSpPr/>
            <p:nvPr/>
          </p:nvSpPr>
          <p:spPr>
            <a:xfrm>
              <a:off x="0" y="0"/>
              <a:ext cx="1400256" cy="1400256"/>
            </a:xfrm>
            <a:custGeom>
              <a:avLst/>
              <a:gdLst/>
              <a:ahLst/>
              <a:cxnLst/>
              <a:rect l="l" t="t" r="r" b="b"/>
              <a:pathLst>
                <a:path w="1400256" h="1400256">
                  <a:moveTo>
                    <a:pt x="0" y="0"/>
                  </a:moveTo>
                  <a:lnTo>
                    <a:pt x="1400256" y="0"/>
                  </a:lnTo>
                  <a:lnTo>
                    <a:pt x="1400256" y="1400256"/>
                  </a:lnTo>
                  <a:lnTo>
                    <a:pt x="0" y="1400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ja-JP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723794"/>
            <a:ext cx="8647765" cy="1194521"/>
            <a:chOff x="0" y="0"/>
            <a:chExt cx="11530353" cy="1592695"/>
          </a:xfrm>
        </p:grpSpPr>
        <p:sp>
          <p:nvSpPr>
            <p:cNvPr id="3" name="TextBox 3"/>
            <p:cNvSpPr txBox="1"/>
            <p:nvPr/>
          </p:nvSpPr>
          <p:spPr>
            <a:xfrm>
              <a:off x="2337573" y="355657"/>
              <a:ext cx="9192780" cy="805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pc="540" dirty="0">
                  <a:solidFill>
                    <a:srgbClr val="545454"/>
                  </a:solidFill>
                  <a:ea typeface="Noto Sans JP Heavy"/>
                </a:rPr>
                <a:t>チーム名</a:t>
              </a:r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55241" y="0"/>
              <a:ext cx="1592695" cy="1592695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35AFDB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43013" tIns="43013" rIns="43013" bIns="43013" rtlCol="0" anchor="ctr"/>
              <a:lstStyle/>
              <a:p>
                <a:pPr algn="ctr">
                  <a:lnSpc>
                    <a:spcPts val="2659"/>
                  </a:lnSpc>
                </a:pPr>
                <a:endParaRPr dirty="0"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0" y="438432"/>
              <a:ext cx="1703177" cy="7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 u="none" spc="359" dirty="0">
                  <a:solidFill>
                    <a:srgbClr val="DFE8E1"/>
                  </a:solidFill>
                  <a:latin typeface="League Spartan"/>
                </a:rPr>
                <a:t>01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648200" y="2781300"/>
            <a:ext cx="8519397" cy="4383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44"/>
              </a:lnSpc>
            </a:pPr>
            <a:r>
              <a:rPr lang="en-US" sz="27200" dirty="0">
                <a:solidFill>
                  <a:srgbClr val="545454"/>
                </a:solidFill>
                <a:latin typeface="ロダン EB"/>
              </a:rPr>
              <a:t>WAC</a:t>
            </a:r>
            <a:endParaRPr lang="en-US" sz="27246" dirty="0">
              <a:solidFill>
                <a:srgbClr val="545454"/>
              </a:solidFill>
              <a:latin typeface="ロダン EB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884301" y="6972300"/>
            <a:ext cx="8519397" cy="922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99"/>
              </a:lnSpc>
            </a:pPr>
            <a:r>
              <a:rPr lang="en-US" sz="5499" dirty="0">
                <a:solidFill>
                  <a:srgbClr val="545454"/>
                </a:solidFill>
                <a:ea typeface="ZEN角ゴシックNEW Bold"/>
              </a:rPr>
              <a:t>ーワックー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723794"/>
            <a:ext cx="8647765" cy="1194521"/>
            <a:chOff x="0" y="0"/>
            <a:chExt cx="11530353" cy="1592695"/>
          </a:xfrm>
        </p:grpSpPr>
        <p:sp>
          <p:nvSpPr>
            <p:cNvPr id="3" name="TextBox 3"/>
            <p:cNvSpPr txBox="1"/>
            <p:nvPr/>
          </p:nvSpPr>
          <p:spPr>
            <a:xfrm>
              <a:off x="2337573" y="355657"/>
              <a:ext cx="9192780" cy="805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5040"/>
                </a:lnSpc>
                <a:spcBef>
                  <a:spcPct val="0"/>
                </a:spcBef>
              </a:pPr>
              <a:r>
                <a:rPr lang="en-US" sz="3600" spc="540" dirty="0">
                  <a:solidFill>
                    <a:srgbClr val="545454"/>
                  </a:solidFill>
                  <a:ea typeface="Noto Sans JP Heavy"/>
                </a:rPr>
                <a:t>アプリ紹介</a:t>
              </a:r>
            </a:p>
          </p:txBody>
        </p:sp>
        <p:grpSp>
          <p:nvGrpSpPr>
            <p:cNvPr id="4" name="Group 4"/>
            <p:cNvGrpSpPr/>
            <p:nvPr/>
          </p:nvGrpSpPr>
          <p:grpSpPr>
            <a:xfrm>
              <a:off x="55241" y="0"/>
              <a:ext cx="1592695" cy="1592695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35AFDB"/>
              </a:solidFill>
            </p:spPr>
            <p:txBody>
              <a:bodyPr/>
              <a:lstStyle/>
              <a:p>
                <a:endParaRPr lang="ja-JP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43013" tIns="43013" rIns="43013" bIns="43013" rtlCol="0" anchor="ctr"/>
              <a:lstStyle/>
              <a:p>
                <a:pPr algn="ctr">
                  <a:lnSpc>
                    <a:spcPts val="2659"/>
                  </a:lnSpc>
                </a:pPr>
                <a:endParaRPr dirty="0"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0" y="438432"/>
              <a:ext cx="1703177" cy="7956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40"/>
                </a:lnSpc>
                <a:spcBef>
                  <a:spcPct val="0"/>
                </a:spcBef>
              </a:pPr>
              <a:r>
                <a:rPr lang="en-US" sz="3600" u="none" spc="359" dirty="0">
                  <a:solidFill>
                    <a:srgbClr val="DFE8E1"/>
                  </a:solidFill>
                  <a:latin typeface="League Spartan"/>
                </a:rPr>
                <a:t>02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レコーディング 2024-06-26 101647">
            <a:hlinkClick r:id="" action="ppaction://media"/>
            <a:extLst>
              <a:ext uri="{FF2B5EF4-FFF2-40B4-BE49-F238E27FC236}">
                <a16:creationId xmlns:a16="http://schemas.microsoft.com/office/drawing/2014/main" id="{B9E8C7AF-98B0-D133-A02D-DB14E1994B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8288000" cy="102776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2758910" h="7004177">
                <a:moveTo>
                  <a:pt x="0" y="0"/>
                </a:moveTo>
                <a:lnTo>
                  <a:pt x="12758910" y="0"/>
                </a:lnTo>
                <a:lnTo>
                  <a:pt x="12758910" y="7004176"/>
                </a:lnTo>
                <a:lnTo>
                  <a:pt x="0" y="7004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レコーディング 2024-06-26 101830">
            <a:hlinkClick r:id="" action="ppaction://media"/>
            <a:extLst>
              <a:ext uri="{FF2B5EF4-FFF2-40B4-BE49-F238E27FC236}">
                <a16:creationId xmlns:a16="http://schemas.microsoft.com/office/drawing/2014/main" id="{9EE700B3-75EB-170D-5031-3D2DA30925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48" y="0"/>
            <a:ext cx="18376914" cy="10287000"/>
          </a:xfrm>
          <a:prstGeom prst="rect">
            <a:avLst/>
          </a:prstGeom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2758910" h="7004177">
                <a:moveTo>
                  <a:pt x="0" y="0"/>
                </a:moveTo>
                <a:lnTo>
                  <a:pt x="12758910" y="0"/>
                </a:lnTo>
                <a:lnTo>
                  <a:pt x="12758910" y="7004176"/>
                </a:lnTo>
                <a:lnTo>
                  <a:pt x="0" y="70041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E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レコーディング 2024-06-26 101917">
            <a:hlinkClick r:id="" action="ppaction://media"/>
            <a:extLst>
              <a:ext uri="{FF2B5EF4-FFF2-40B4-BE49-F238E27FC236}">
                <a16:creationId xmlns:a16="http://schemas.microsoft.com/office/drawing/2014/main" id="{7130030B-DEA8-52B0-8E6D-EE69475285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6200" y="0"/>
            <a:ext cx="18417271" cy="10298347"/>
          </a:xfrm>
          <a:prstGeom prst="rect">
            <a:avLst/>
          </a:prstGeom>
        </p:spPr>
      </p:pic>
    </p:spTree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20</Words>
  <Application>Microsoft Office PowerPoint</Application>
  <PresentationFormat>ユーザー設定</PresentationFormat>
  <Paragraphs>20</Paragraphs>
  <Slides>13</Slides>
  <Notes>0</Notes>
  <HiddenSlides>0</HiddenSlides>
  <MMClips>4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22" baseType="lpstr">
      <vt:lpstr>ZEN角ゴシックNEW Bold</vt:lpstr>
      <vt:lpstr>モトヤゴシック w Medium</vt:lpstr>
      <vt:lpstr>モトヤゴシック w Bold</vt:lpstr>
      <vt:lpstr>Noto Sans JP Heavy</vt:lpstr>
      <vt:lpstr>Calibri</vt:lpstr>
      <vt:lpstr>Arial</vt:lpstr>
      <vt:lpstr>League Spartan</vt:lpstr>
      <vt:lpstr>ロダン EB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Gradient Minimal Portfolio Proposal Presentation</dc:title>
  <cp:lastModifiedBy>清宮美穂</cp:lastModifiedBy>
  <cp:revision>2</cp:revision>
  <dcterms:created xsi:type="dcterms:W3CDTF">2006-08-16T00:00:00Z</dcterms:created>
  <dcterms:modified xsi:type="dcterms:W3CDTF">2024-06-26T06:45:35Z</dcterms:modified>
  <dc:identifier>DAGJKZaX51I</dc:identifier>
</cp:coreProperties>
</file>

<file path=docProps/thumbnail.jpeg>
</file>